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1469D18-2F93-4921-9E67-3FCFFD85ABE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FDA618F-16DE-4E05-883C-68721FA9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6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9D18-2F93-4921-9E67-3FCFFD85ABE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618F-16DE-4E05-883C-68721FA9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8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1469D18-2F93-4921-9E67-3FCFFD85ABE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FDA618F-16DE-4E05-883C-68721FA9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97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1469D18-2F93-4921-9E67-3FCFFD85ABE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FDA618F-16DE-4E05-883C-68721FA9BDA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3950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1469D18-2F93-4921-9E67-3FCFFD85ABE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FDA618F-16DE-4E05-883C-68721FA9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36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9D18-2F93-4921-9E67-3FCFFD85ABE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618F-16DE-4E05-883C-68721FA9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2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9D18-2F93-4921-9E67-3FCFFD85ABE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618F-16DE-4E05-883C-68721FA9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94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9D18-2F93-4921-9E67-3FCFFD85ABE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618F-16DE-4E05-883C-68721FA9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32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1469D18-2F93-4921-9E67-3FCFFD85ABE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FDA618F-16DE-4E05-883C-68721FA9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2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9D18-2F93-4921-9E67-3FCFFD85ABE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618F-16DE-4E05-883C-68721FA9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0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1469D18-2F93-4921-9E67-3FCFFD85ABE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FDA618F-16DE-4E05-883C-68721FA9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4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9D18-2F93-4921-9E67-3FCFFD85ABE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618F-16DE-4E05-883C-68721FA9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78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9D18-2F93-4921-9E67-3FCFFD85ABE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618F-16DE-4E05-883C-68721FA9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6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9D18-2F93-4921-9E67-3FCFFD85ABE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618F-16DE-4E05-883C-68721FA9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00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9D18-2F93-4921-9E67-3FCFFD85ABE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618F-16DE-4E05-883C-68721FA9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06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9D18-2F93-4921-9E67-3FCFFD85ABE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618F-16DE-4E05-883C-68721FA9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61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9D18-2F93-4921-9E67-3FCFFD85ABE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618F-16DE-4E05-883C-68721FA9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76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69D18-2F93-4921-9E67-3FCFFD85ABE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A618F-16DE-4E05-883C-68721FA9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56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3535" y="-18587"/>
            <a:ext cx="12699069" cy="689517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9600" i="1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KORONAVIRUS</a:t>
            </a:r>
            <a:endParaRPr lang="en-US" sz="9600" i="1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4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4795" t="6817" r="2371" b="32623"/>
          <a:stretch/>
        </p:blipFill>
        <p:spPr>
          <a:xfrm>
            <a:off x="-134471" y="0"/>
            <a:ext cx="12326471" cy="6910237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54388" y="244101"/>
            <a:ext cx="2483224" cy="724087"/>
          </a:xfrm>
        </p:spPr>
        <p:txBody>
          <a:bodyPr/>
          <a:lstStyle/>
          <a:p>
            <a:pPr algn="ctr"/>
            <a:r>
              <a:rPr lang="sl-SI" i="1" dirty="0" err="1" smtClean="0">
                <a:solidFill>
                  <a:schemeClr val="bg1"/>
                </a:solidFill>
                <a:latin typeface="Britannic Bold" panose="020B0903060703020204" pitchFamily="34" charset="0"/>
              </a:rPr>
              <a:t>HIGIEN</a:t>
            </a:r>
            <a:r>
              <a:rPr lang="sl-SI" i="1" dirty="0" err="1" smtClean="0">
                <a:solidFill>
                  <a:schemeClr val="bg1"/>
                </a:solidFill>
                <a:latin typeface="Britannic Bold" panose="020B0903060703020204" pitchFamily="34" charset="0"/>
              </a:rPr>
              <a:t>a</a:t>
            </a:r>
            <a:endParaRPr lang="en-US" i="1" dirty="0">
              <a:latin typeface="Britannic Bold" panose="020B0903060703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23047" y="1260848"/>
            <a:ext cx="6288741" cy="836893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Pomembno je, da skrbimo za higieno (umivanje rok, kihanje/kašljanje v rokav,…)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46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5142" y="-1"/>
            <a:ext cx="14369142" cy="718457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11534" y="247560"/>
            <a:ext cx="3968931" cy="1189355"/>
          </a:xfrm>
        </p:spPr>
        <p:txBody>
          <a:bodyPr>
            <a:normAutofit/>
          </a:bodyPr>
          <a:lstStyle/>
          <a:p>
            <a:pPr algn="ctr"/>
            <a:r>
              <a:rPr lang="sl-SI" i="1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OMEJITEV</a:t>
            </a:r>
            <a:r>
              <a:rPr lang="sl-SI" dirty="0" smtClean="0">
                <a:solidFill>
                  <a:schemeClr val="bg1"/>
                </a:solidFill>
              </a:rPr>
              <a:t/>
            </a:r>
            <a:br>
              <a:rPr lang="sl-SI" dirty="0" smtClean="0">
                <a:solidFill>
                  <a:schemeClr val="bg1"/>
                </a:solidFill>
              </a:rPr>
            </a:br>
            <a:r>
              <a:rPr lang="sl-SI" i="1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DRUŽENJA</a:t>
            </a:r>
            <a:endParaRPr lang="en-US" i="1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33697" y="1668870"/>
            <a:ext cx="7104017" cy="3255827"/>
          </a:xfrm>
        </p:spPr>
        <p:txBody>
          <a:bodyPr/>
          <a:lstStyle/>
          <a:p>
            <a:r>
              <a:rPr lang="sl-SI" dirty="0" smtClean="0">
                <a:solidFill>
                  <a:schemeClr val="bg1"/>
                </a:solidFill>
              </a:rPr>
              <a:t>Pediatri svetujejo naj se otroci ne družijo v zaprtih prostorih, igrajo na skupnih igralih ali obiskujejo sorodnike ali prijatelje.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Družine naj se zadržujejo doma ali zunaj na prostem, vendar brez druženja z drugimi.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Če pa se že družijo naj se družijo z razdalje najmanj 1,5 metra.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36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1886" y="-85725"/>
            <a:ext cx="12736286" cy="716416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59974" y="404314"/>
            <a:ext cx="6072051" cy="980349"/>
          </a:xfrm>
        </p:spPr>
        <p:txBody>
          <a:bodyPr/>
          <a:lstStyle/>
          <a:p>
            <a:pPr algn="ctr"/>
            <a:r>
              <a:rPr lang="sl-SI" i="1" dirty="0" smtClean="0">
                <a:latin typeface="Britannic Bold" panose="020B0903060703020204" pitchFamily="34" charset="0"/>
              </a:rPr>
              <a:t>KORONA VIRUS SE ŠIRI</a:t>
            </a:r>
            <a:endParaRPr lang="en-US" i="1" dirty="0">
              <a:latin typeface="Britannic Bold" panose="020B0903060703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Korona virus se hitro širi zato so zaprli vse šole in vrtce v Sloveniji.</a:t>
            </a:r>
          </a:p>
          <a:p>
            <a:r>
              <a:rPr lang="sl-SI" dirty="0" smtClean="0"/>
              <a:t>Potrjenih je že 181 primerov okužb.</a:t>
            </a:r>
          </a:p>
        </p:txBody>
      </p:sp>
    </p:spTree>
    <p:extLst>
      <p:ext uri="{BB962C8B-B14F-4D97-AF65-F5344CB8AC3E}">
        <p14:creationId xmlns:p14="http://schemas.microsoft.com/office/powerpoint/2010/main" val="17975712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9491" y="-554182"/>
            <a:ext cx="12898582" cy="80616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52997" y="352062"/>
            <a:ext cx="6686006" cy="1124041"/>
          </a:xfrm>
        </p:spPr>
        <p:txBody>
          <a:bodyPr>
            <a:normAutofit/>
          </a:bodyPr>
          <a:lstStyle/>
          <a:p>
            <a:pPr algn="ctr"/>
            <a:r>
              <a:rPr lang="sl-SI" i="1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KDO JE NAJBOLJ OGROŽEN</a:t>
            </a:r>
            <a:endParaRPr lang="en-US" i="1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7100455" cy="1000702"/>
          </a:xfrm>
        </p:spPr>
        <p:txBody>
          <a:bodyPr/>
          <a:lstStyle/>
          <a:p>
            <a:r>
              <a:rPr lang="sl-SI" dirty="0" smtClean="0">
                <a:solidFill>
                  <a:schemeClr val="bg1"/>
                </a:solidFill>
              </a:rPr>
              <a:t>Najbolj so ogroženi kronični bolniki, dojenčki in ljudje starejši od </a:t>
            </a:r>
            <a:r>
              <a:rPr lang="sl-SI" dirty="0" smtClean="0">
                <a:solidFill>
                  <a:schemeClr val="bg1"/>
                </a:solidFill>
              </a:rPr>
              <a:t>70.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78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Hvala za vašo pozornost!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199" y="1825623"/>
            <a:ext cx="7770223" cy="453598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sl-SI" sz="4900" b="1" dirty="0" smtClean="0"/>
              <a:t>Želim vam čim bolj:</a:t>
            </a:r>
          </a:p>
          <a:p>
            <a:r>
              <a:rPr lang="sl-SI" sz="4900" b="1" dirty="0" smtClean="0"/>
              <a:t>Srečno,</a:t>
            </a:r>
          </a:p>
          <a:p>
            <a:r>
              <a:rPr lang="sl-SI" sz="4900" b="1" dirty="0" smtClean="0"/>
              <a:t>Veselo</a:t>
            </a:r>
          </a:p>
          <a:p>
            <a:pPr marL="0" indent="0">
              <a:buNone/>
            </a:pPr>
            <a:r>
              <a:rPr lang="sl-SI" sz="4900" b="1" dirty="0" smtClean="0"/>
              <a:t>Predvsem pa </a:t>
            </a:r>
            <a:r>
              <a:rPr lang="sl-SI" sz="4900" b="1" u="sng" dirty="0" smtClean="0"/>
              <a:t>zdravo.         </a:t>
            </a:r>
          </a:p>
          <a:p>
            <a:pPr marL="0" indent="0">
              <a:buNone/>
            </a:pPr>
            <a:r>
              <a:rPr lang="sl-SI" sz="20000" dirty="0">
                <a:sym typeface="Wingdings" panose="05000000000000000000" pitchFamily="2" charset="2"/>
              </a:rPr>
              <a:t> </a:t>
            </a:r>
            <a:r>
              <a:rPr lang="sl-SI" sz="20000" dirty="0" smtClean="0">
                <a:sym typeface="Wingdings" panose="05000000000000000000" pitchFamily="2" charset="2"/>
              </a:rPr>
              <a:t>        </a:t>
            </a:r>
            <a:r>
              <a:rPr lang="sl-SI" sz="71600" dirty="0" smtClean="0">
                <a:sym typeface="Wingdings" panose="05000000000000000000" pitchFamily="2" charset="2"/>
              </a:rPr>
              <a:t></a:t>
            </a:r>
            <a:endParaRPr lang="en-US" sz="71600" dirty="0"/>
          </a:p>
        </p:txBody>
      </p:sp>
    </p:spTree>
    <p:extLst>
      <p:ext uri="{BB962C8B-B14F-4D97-AF65-F5344CB8AC3E}">
        <p14:creationId xmlns:p14="http://schemas.microsoft.com/office/powerpoint/2010/main" val="37315344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Sled pare">
  <a:themeElements>
    <a:clrScheme name="Sled pa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Sled pa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ed pa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TM04033937[[fn=Sled pare]]</Template>
  <TotalTime>131</TotalTime>
  <Words>131</Words>
  <Application>Microsoft Office PowerPoint</Application>
  <PresentationFormat>Širokozaslonsko</PresentationFormat>
  <Paragraphs>18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Arial</vt:lpstr>
      <vt:lpstr>Britannic Bold</vt:lpstr>
      <vt:lpstr>Century Gothic</vt:lpstr>
      <vt:lpstr>Wingdings</vt:lpstr>
      <vt:lpstr>Sled pare</vt:lpstr>
      <vt:lpstr>KORONAVIRUS</vt:lpstr>
      <vt:lpstr>HIGIENa</vt:lpstr>
      <vt:lpstr>OMEJITEV DRUŽENJA</vt:lpstr>
      <vt:lpstr>KORONA VIRUS SE ŠIRI</vt:lpstr>
      <vt:lpstr>KDO JE NAJBOLJ OGROŽEN</vt:lpstr>
      <vt:lpstr>Hvala za vašo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KORONAVIRUS</dc:title>
  <dc:creator>Windows User</dc:creator>
  <cp:lastModifiedBy>Windows User</cp:lastModifiedBy>
  <cp:revision>18</cp:revision>
  <dcterms:created xsi:type="dcterms:W3CDTF">2020-03-14T15:16:03Z</dcterms:created>
  <dcterms:modified xsi:type="dcterms:W3CDTF">2020-03-14T19:32:06Z</dcterms:modified>
</cp:coreProperties>
</file>